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4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0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5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4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7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9FF37-5222-4CC0-949E-31A39A418DC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1CC40-510E-4681-8938-32EC49051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6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179368" y="218210"/>
            <a:ext cx="914400" cy="301752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804132" y="2691848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Answer Problems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804132" y="3623041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answers on scan card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804132" y="4619938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Scan the card</a:t>
            </a:r>
            <a:endParaRPr lang="en-US" dirty="0"/>
          </a:p>
        </p:txBody>
      </p:sp>
      <p:sp>
        <p:nvSpPr>
          <p:cNvPr id="11" name="Flowchart: Decision 10"/>
          <p:cNvSpPr/>
          <p:nvPr/>
        </p:nvSpPr>
        <p:spPr>
          <a:xfrm>
            <a:off x="3472882" y="775174"/>
            <a:ext cx="1745675" cy="665018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Any </a:t>
            </a:r>
            <a:r>
              <a:rPr lang="en-US" sz="1200" dirty="0" smtClean="0">
                <a:solidFill>
                  <a:schemeClr val="tx1"/>
                </a:solidFill>
              </a:rPr>
              <a:t>Incorrect?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519643" y="1781288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Correct the problems on front or back of TOPS report</a:t>
            </a:r>
            <a:endParaRPr lang="en-US" sz="1200" dirty="0"/>
          </a:p>
        </p:txBody>
      </p:sp>
      <p:sp>
        <p:nvSpPr>
          <p:cNvPr id="15" name="Flowchart: Decision 14"/>
          <p:cNvSpPr/>
          <p:nvPr/>
        </p:nvSpPr>
        <p:spPr>
          <a:xfrm>
            <a:off x="3479232" y="3759530"/>
            <a:ext cx="1745675" cy="665018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Any </a:t>
            </a:r>
            <a:r>
              <a:rPr lang="en-US" sz="1200" dirty="0" smtClean="0">
                <a:solidFill>
                  <a:schemeClr val="tx1"/>
                </a:solidFill>
              </a:rPr>
              <a:t>new problems?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Flowchart: Terminator 19"/>
          <p:cNvSpPr/>
          <p:nvPr/>
        </p:nvSpPr>
        <p:spPr>
          <a:xfrm>
            <a:off x="5184967" y="8658325"/>
            <a:ext cx="914400" cy="301752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>
            <a:stCxn id="7" idx="2"/>
            <a:endCxn id="8" idx="0"/>
          </p:cNvCxnSpPr>
          <p:nvPr/>
        </p:nvCxnSpPr>
        <p:spPr>
          <a:xfrm rot="5400000">
            <a:off x="1438086" y="4427813"/>
            <a:ext cx="384249" cy="127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" idx="2"/>
            <a:endCxn id="7" idx="0"/>
          </p:cNvCxnSpPr>
          <p:nvPr/>
        </p:nvCxnSpPr>
        <p:spPr>
          <a:xfrm rot="5400000">
            <a:off x="1470938" y="3463768"/>
            <a:ext cx="318545" cy="127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86" idx="2"/>
            <a:endCxn id="36" idx="0"/>
          </p:cNvCxnSpPr>
          <p:nvPr/>
        </p:nvCxnSpPr>
        <p:spPr>
          <a:xfrm rot="5400000">
            <a:off x="1440118" y="1620614"/>
            <a:ext cx="384447" cy="426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4" idx="2"/>
            <a:endCxn id="286" idx="0"/>
          </p:cNvCxnSpPr>
          <p:nvPr/>
        </p:nvCxnSpPr>
        <p:spPr>
          <a:xfrm rot="5400000">
            <a:off x="1486564" y="667870"/>
            <a:ext cx="297912" cy="209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8" idx="2"/>
            <a:endCxn id="201" idx="0"/>
          </p:cNvCxnSpPr>
          <p:nvPr/>
        </p:nvCxnSpPr>
        <p:spPr>
          <a:xfrm rot="16200000" flipH="1">
            <a:off x="1487837" y="5374958"/>
            <a:ext cx="287418" cy="267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201" idx="2"/>
            <a:endCxn id="82" idx="0"/>
          </p:cNvCxnSpPr>
          <p:nvPr/>
        </p:nvCxnSpPr>
        <p:spPr>
          <a:xfrm rot="5400000">
            <a:off x="1449740" y="6313123"/>
            <a:ext cx="363614" cy="267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" idx="2"/>
            <a:endCxn id="12" idx="0"/>
          </p:cNvCxnSpPr>
          <p:nvPr/>
        </p:nvCxnSpPr>
        <p:spPr>
          <a:xfrm rot="16200000" flipH="1">
            <a:off x="4175172" y="1610739"/>
            <a:ext cx="341096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1" idx="3"/>
            <a:endCxn id="116" idx="3"/>
          </p:cNvCxnSpPr>
          <p:nvPr/>
        </p:nvCxnSpPr>
        <p:spPr>
          <a:xfrm flipH="1">
            <a:off x="5171796" y="1107683"/>
            <a:ext cx="46761" cy="1983900"/>
          </a:xfrm>
          <a:prstGeom prst="bentConnector3">
            <a:avLst>
              <a:gd name="adj1" fmla="val -48886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2" idx="2"/>
            <a:endCxn id="116" idx="0"/>
          </p:cNvCxnSpPr>
          <p:nvPr/>
        </p:nvCxnSpPr>
        <p:spPr>
          <a:xfrm rot="5400000">
            <a:off x="4150059" y="2589596"/>
            <a:ext cx="391323" cy="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5" idx="2"/>
            <a:endCxn id="6" idx="1"/>
          </p:cNvCxnSpPr>
          <p:nvPr/>
        </p:nvCxnSpPr>
        <p:spPr>
          <a:xfrm rot="5400000" flipH="1">
            <a:off x="1864913" y="1937391"/>
            <a:ext cx="1426376" cy="3547938"/>
          </a:xfrm>
          <a:prstGeom prst="bentConnector4">
            <a:avLst>
              <a:gd name="adj1" fmla="val -299407"/>
              <a:gd name="adj2" fmla="val 10644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15" idx="3"/>
            <a:endCxn id="206" idx="0"/>
          </p:cNvCxnSpPr>
          <p:nvPr/>
        </p:nvCxnSpPr>
        <p:spPr>
          <a:xfrm>
            <a:off x="5224907" y="4092039"/>
            <a:ext cx="417263" cy="63751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421708" y="139899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5436038" y="111629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3801330" y="440158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5642170" y="412529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6" name="Flowchart: Process 35"/>
          <p:cNvSpPr/>
          <p:nvPr/>
        </p:nvSpPr>
        <p:spPr>
          <a:xfrm>
            <a:off x="804132" y="1814969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Put Assignment in notebook</a:t>
            </a:r>
            <a:endParaRPr lang="en-US" sz="1400" dirty="0"/>
          </a:p>
        </p:txBody>
      </p:sp>
      <p:cxnSp>
        <p:nvCxnSpPr>
          <p:cNvPr id="63" name="Elbow Connector 62"/>
          <p:cNvCxnSpPr>
            <a:stCxn id="36" idx="2"/>
            <a:endCxn id="6" idx="0"/>
          </p:cNvCxnSpPr>
          <p:nvPr/>
        </p:nvCxnSpPr>
        <p:spPr>
          <a:xfrm rot="5400000">
            <a:off x="1498095" y="2559732"/>
            <a:ext cx="264231" cy="127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Process 81"/>
          <p:cNvSpPr/>
          <p:nvPr/>
        </p:nvSpPr>
        <p:spPr>
          <a:xfrm>
            <a:off x="804132" y="6496266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Put papers in notebook </a:t>
            </a:r>
            <a:endParaRPr lang="en-US" sz="1400" dirty="0"/>
          </a:p>
        </p:txBody>
      </p:sp>
      <p:sp>
        <p:nvSpPr>
          <p:cNvPr id="111" name="Flowchart: Process 110"/>
          <p:cNvSpPr/>
          <p:nvPr/>
        </p:nvSpPr>
        <p:spPr>
          <a:xfrm>
            <a:off x="810483" y="7581370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Read TOPS Report</a:t>
            </a:r>
            <a:endParaRPr lang="en-US" sz="1400" dirty="0"/>
          </a:p>
        </p:txBody>
      </p:sp>
      <p:sp>
        <p:nvSpPr>
          <p:cNvPr id="116" name="Flowchart: Process 115"/>
          <p:cNvSpPr/>
          <p:nvPr/>
        </p:nvSpPr>
        <p:spPr>
          <a:xfrm>
            <a:off x="3519641" y="2785259"/>
            <a:ext cx="1652155" cy="612648"/>
          </a:xfrm>
          <a:prstGeom prst="flowChartProcess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Have TOPS report signed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7" name="Elbow Connector 116"/>
          <p:cNvCxnSpPr>
            <a:stCxn id="82" idx="2"/>
            <a:endCxn id="111" idx="0"/>
          </p:cNvCxnSpPr>
          <p:nvPr/>
        </p:nvCxnSpPr>
        <p:spPr>
          <a:xfrm rot="16200000" flipH="1">
            <a:off x="1397157" y="7341966"/>
            <a:ext cx="472456" cy="635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111" idx="2"/>
            <a:endCxn id="11" idx="0"/>
          </p:cNvCxnSpPr>
          <p:nvPr/>
        </p:nvCxnSpPr>
        <p:spPr>
          <a:xfrm rot="5400000" flipH="1" flipV="1">
            <a:off x="-718282" y="3130016"/>
            <a:ext cx="7418844" cy="2709159"/>
          </a:xfrm>
          <a:prstGeom prst="bentConnector5">
            <a:avLst>
              <a:gd name="adj1" fmla="val -3081"/>
              <a:gd name="adj2" fmla="val 49137"/>
              <a:gd name="adj3" fmla="val 103081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116" idx="2"/>
            <a:endCxn id="15" idx="0"/>
          </p:cNvCxnSpPr>
          <p:nvPr/>
        </p:nvCxnSpPr>
        <p:spPr>
          <a:xfrm rot="16200000" flipH="1">
            <a:off x="4168083" y="3575542"/>
            <a:ext cx="361623" cy="635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Flowchart: Process 200"/>
          <p:cNvSpPr/>
          <p:nvPr/>
        </p:nvSpPr>
        <p:spPr>
          <a:xfrm>
            <a:off x="806805" y="5520004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papers from printer</a:t>
            </a:r>
            <a:endParaRPr lang="en-US" dirty="0"/>
          </a:p>
        </p:txBody>
      </p:sp>
      <p:sp>
        <p:nvSpPr>
          <p:cNvPr id="206" name="Flowchart: Process 205"/>
          <p:cNvSpPr/>
          <p:nvPr/>
        </p:nvSpPr>
        <p:spPr>
          <a:xfrm>
            <a:off x="4816092" y="4729552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scan card</a:t>
            </a:r>
            <a:endParaRPr lang="en-US" dirty="0"/>
          </a:p>
        </p:txBody>
      </p:sp>
      <p:cxnSp>
        <p:nvCxnSpPr>
          <p:cNvPr id="220" name="Elbow Connector 219"/>
          <p:cNvCxnSpPr>
            <a:stCxn id="206" idx="2"/>
            <a:endCxn id="231" idx="0"/>
          </p:cNvCxnSpPr>
          <p:nvPr/>
        </p:nvCxnSpPr>
        <p:spPr>
          <a:xfrm rot="5400000">
            <a:off x="5472579" y="5511791"/>
            <a:ext cx="339183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Flowchart: Decision 230"/>
          <p:cNvSpPr/>
          <p:nvPr/>
        </p:nvSpPr>
        <p:spPr>
          <a:xfrm>
            <a:off x="4769331" y="5681383"/>
            <a:ext cx="1745675" cy="665018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Both sides used</a:t>
            </a:r>
            <a:r>
              <a:rPr lang="en-US" sz="1200" dirty="0" smtClean="0">
                <a:solidFill>
                  <a:schemeClr val="tx1"/>
                </a:solidFill>
              </a:rPr>
              <a:t>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8" name="Flowchart: Process 257"/>
          <p:cNvSpPr/>
          <p:nvPr/>
        </p:nvSpPr>
        <p:spPr>
          <a:xfrm>
            <a:off x="4816092" y="6723321"/>
            <a:ext cx="1652155" cy="612648"/>
          </a:xfrm>
          <a:prstGeom prst="flowChartProcess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Trade old scan card for new scan card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9" name="Elbow Connector 258"/>
          <p:cNvCxnSpPr>
            <a:stCxn id="231" idx="2"/>
            <a:endCxn id="258" idx="0"/>
          </p:cNvCxnSpPr>
          <p:nvPr/>
        </p:nvCxnSpPr>
        <p:spPr>
          <a:xfrm rot="16200000" flipH="1">
            <a:off x="5453709" y="6534860"/>
            <a:ext cx="37692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Elbow Connector 263"/>
          <p:cNvCxnSpPr>
            <a:stCxn id="258" idx="2"/>
            <a:endCxn id="269" idx="0"/>
          </p:cNvCxnSpPr>
          <p:nvPr/>
        </p:nvCxnSpPr>
        <p:spPr>
          <a:xfrm rot="5400000">
            <a:off x="5464742" y="7513395"/>
            <a:ext cx="354854" cy="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>
            <a:stCxn id="269" idx="2"/>
            <a:endCxn id="20" idx="0"/>
          </p:cNvCxnSpPr>
          <p:nvPr/>
        </p:nvCxnSpPr>
        <p:spPr>
          <a:xfrm rot="5400000">
            <a:off x="5464741" y="8480898"/>
            <a:ext cx="354854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Flowchart: Process 268"/>
          <p:cNvSpPr/>
          <p:nvPr/>
        </p:nvSpPr>
        <p:spPr>
          <a:xfrm>
            <a:off x="4816090" y="7690823"/>
            <a:ext cx="165215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Save scan card for next assignment</a:t>
            </a:r>
            <a:endParaRPr lang="en-US" sz="1400" dirty="0"/>
          </a:p>
        </p:txBody>
      </p:sp>
      <p:cxnSp>
        <p:nvCxnSpPr>
          <p:cNvPr id="281" name="Elbow Connector 280"/>
          <p:cNvCxnSpPr>
            <a:stCxn id="231" idx="3"/>
            <a:endCxn id="269" idx="3"/>
          </p:cNvCxnSpPr>
          <p:nvPr/>
        </p:nvCxnSpPr>
        <p:spPr>
          <a:xfrm flipH="1">
            <a:off x="6468245" y="6013892"/>
            <a:ext cx="46761" cy="1983255"/>
          </a:xfrm>
          <a:prstGeom prst="bentConnector3">
            <a:avLst>
              <a:gd name="adj1" fmla="val -48886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6402426" y="564720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85" name="TextBox 284"/>
          <p:cNvSpPr txBox="1"/>
          <p:nvPr/>
        </p:nvSpPr>
        <p:spPr>
          <a:xfrm>
            <a:off x="5653770" y="6317095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86" name="Flowchart: Process 285"/>
          <p:cNvSpPr/>
          <p:nvPr/>
        </p:nvSpPr>
        <p:spPr>
          <a:xfrm>
            <a:off x="808394" y="817874"/>
            <a:ext cx="1652155" cy="612648"/>
          </a:xfrm>
          <a:prstGeom prst="flowChartProcess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Get Assignment and scan card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98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80</Words>
  <Application>Microsoft Office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Christyan Churchill</dc:creator>
  <cp:lastModifiedBy>Christyan Churchill</cp:lastModifiedBy>
  <cp:revision>12</cp:revision>
  <cp:lastPrinted>2017-09-01T18:57:17Z</cp:lastPrinted>
  <dcterms:created xsi:type="dcterms:W3CDTF">2017-08-29T18:12:49Z</dcterms:created>
  <dcterms:modified xsi:type="dcterms:W3CDTF">2017-09-01T18:58:26Z</dcterms:modified>
</cp:coreProperties>
</file>